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F5F268-7D26-491D-9BDF-D78F578CCF31}" v="9" dt="2018-07-02T14:46:54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y Ernesto Nobrega Schwantes" userId="2159a553c4c1304b" providerId="LiveId" clId="{BCE555D4-BA21-45D8-AEA4-58B5F68CEF0D}"/>
    <pc:docChg chg="delSld">
      <pc:chgData name="Ruy Ernesto Nobrega Schwantes" userId="2159a553c4c1304b" providerId="LiveId" clId="{BCE555D4-BA21-45D8-AEA4-58B5F68CEF0D}" dt="2018-07-02T14:12:05.879" v="0" actId="2696"/>
      <pc:docMkLst>
        <pc:docMk/>
      </pc:docMkLst>
      <pc:sldChg chg="del">
        <pc:chgData name="Ruy Ernesto Nobrega Schwantes" userId="2159a553c4c1304b" providerId="LiveId" clId="{BCE555D4-BA21-45D8-AEA4-58B5F68CEF0D}" dt="2018-07-02T14:12:05.879" v="0" actId="2696"/>
        <pc:sldMkLst>
          <pc:docMk/>
          <pc:sldMk cId="400745231" sldId="263"/>
        </pc:sldMkLst>
      </pc:sldChg>
    </pc:docChg>
  </pc:docChgLst>
  <pc:docChgLst>
    <pc:chgData name="Ruy Ernesto Nobrega Schwantes" userId="2159a553c4c1304b" providerId="LiveId" clId="{38F5F268-7D26-491D-9BDF-D78F578CCF31}"/>
    <pc:docChg chg="addSld delSld modSld">
      <pc:chgData name="Ruy Ernesto Nobrega Schwantes" userId="2159a553c4c1304b" providerId="LiveId" clId="{38F5F268-7D26-491D-9BDF-D78F578CCF31}" dt="2018-07-02T14:46:54.891" v="7" actId="2696"/>
      <pc:docMkLst>
        <pc:docMk/>
      </pc:docMkLst>
      <pc:sldChg chg="add">
        <pc:chgData name="Ruy Ernesto Nobrega Schwantes" userId="2159a553c4c1304b" providerId="LiveId" clId="{38F5F268-7D26-491D-9BDF-D78F578CCF31}" dt="2018-07-02T14:46:45.292" v="0"/>
        <pc:sldMkLst>
          <pc:docMk/>
          <pc:sldMk cId="400745231" sldId="263"/>
        </pc:sldMkLst>
      </pc:sldChg>
      <pc:sldChg chg="del">
        <pc:chgData name="Ruy Ernesto Nobrega Schwantes" userId="2159a553c4c1304b" providerId="LiveId" clId="{38F5F268-7D26-491D-9BDF-D78F578CCF31}" dt="2018-07-02T14:46:47.630" v="1" actId="2696"/>
        <pc:sldMkLst>
          <pc:docMk/>
          <pc:sldMk cId="3451849517" sldId="265"/>
        </pc:sldMkLst>
      </pc:sldChg>
      <pc:sldChg chg="del">
        <pc:chgData name="Ruy Ernesto Nobrega Schwantes" userId="2159a553c4c1304b" providerId="LiveId" clId="{38F5F268-7D26-491D-9BDF-D78F578CCF31}" dt="2018-07-02T14:46:50.732" v="2" actId="2696"/>
        <pc:sldMkLst>
          <pc:docMk/>
          <pc:sldMk cId="540422626" sldId="266"/>
        </pc:sldMkLst>
      </pc:sldChg>
      <pc:sldChg chg="del">
        <pc:chgData name="Ruy Ernesto Nobrega Schwantes" userId="2159a553c4c1304b" providerId="LiveId" clId="{38F5F268-7D26-491D-9BDF-D78F578CCF31}" dt="2018-07-02T14:46:51.423" v="3" actId="2696"/>
        <pc:sldMkLst>
          <pc:docMk/>
          <pc:sldMk cId="2197197184" sldId="268"/>
        </pc:sldMkLst>
      </pc:sldChg>
      <pc:sldChg chg="del">
        <pc:chgData name="Ruy Ernesto Nobrega Schwantes" userId="2159a553c4c1304b" providerId="LiveId" clId="{38F5F268-7D26-491D-9BDF-D78F578CCF31}" dt="2018-07-02T14:46:52.419" v="4" actId="2696"/>
        <pc:sldMkLst>
          <pc:docMk/>
          <pc:sldMk cId="1671221133" sldId="269"/>
        </pc:sldMkLst>
      </pc:sldChg>
      <pc:sldChg chg="del">
        <pc:chgData name="Ruy Ernesto Nobrega Schwantes" userId="2159a553c4c1304b" providerId="LiveId" clId="{38F5F268-7D26-491D-9BDF-D78F578CCF31}" dt="2018-07-02T14:46:53.012" v="5" actId="2696"/>
        <pc:sldMkLst>
          <pc:docMk/>
          <pc:sldMk cId="2093117949" sldId="270"/>
        </pc:sldMkLst>
      </pc:sldChg>
      <pc:sldChg chg="del">
        <pc:chgData name="Ruy Ernesto Nobrega Schwantes" userId="2159a553c4c1304b" providerId="LiveId" clId="{38F5F268-7D26-491D-9BDF-D78F578CCF31}" dt="2018-07-02T14:46:53.622" v="6" actId="2696"/>
        <pc:sldMkLst>
          <pc:docMk/>
          <pc:sldMk cId="3601220560" sldId="271"/>
        </pc:sldMkLst>
      </pc:sldChg>
      <pc:sldChg chg="del">
        <pc:chgData name="Ruy Ernesto Nobrega Schwantes" userId="2159a553c4c1304b" providerId="LiveId" clId="{38F5F268-7D26-491D-9BDF-D78F578CCF31}" dt="2018-07-02T14:46:54.891" v="7" actId="2696"/>
        <pc:sldMkLst>
          <pc:docMk/>
          <pc:sldMk cId="103524566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0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9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7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4CBD-2E2F-4EB2-97C7-A52DE1AFCD7E}" type="datetimeFigureOut">
              <a:rPr lang="en-US" smtClean="0"/>
              <a:t>7/30/2022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3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426" y="540912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01" y="1012333"/>
            <a:ext cx="4083274" cy="52596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127" y="1012333"/>
            <a:ext cx="4083274" cy="22460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127" y="3835355"/>
            <a:ext cx="4083274" cy="22460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35701" y="1012333"/>
            <a:ext cx="4083274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06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NAAMÃ E O RIO BARRENTO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869" y="2384153"/>
            <a:ext cx="2732938" cy="374714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790127" y="1473386"/>
            <a:ext cx="408327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 graça de Deus é para todos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74542" y="3835355"/>
            <a:ext cx="409885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“Todos nós temos recebido da Sua plenitude e</a:t>
            </a:r>
          </a:p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graça sobre graça.”</a:t>
            </a:r>
          </a:p>
          <a:p>
            <a:pPr algn="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João 1:16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94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15</cp:revision>
  <cp:lastPrinted>2022-06-24T16:24:33Z</cp:lastPrinted>
  <dcterms:created xsi:type="dcterms:W3CDTF">2017-05-23T10:00:38Z</dcterms:created>
  <dcterms:modified xsi:type="dcterms:W3CDTF">2022-07-30T18:28:25Z</dcterms:modified>
</cp:coreProperties>
</file>